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318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477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8636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079500" indent="-2159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356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587500" y="1006475"/>
            <a:ext cx="4594225" cy="344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85863" y="4787900"/>
            <a:ext cx="5405437" cy="3824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ar-EG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sp>
        <p:nvSpPr>
          <p:cNvPr id="4098" name="Text Box 2"/>
          <p:cNvSpPr txBox="1">
            <a:spLocks noChangeArrowheads="1"/>
          </p:cNvSpPr>
          <p:nvPr>
            <p:ph type="body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marL="85725" indent="-85725" eaLnBrk="1">
              <a:lnSpc>
                <a:spcPct val="93000"/>
              </a:lnSpc>
              <a:spcBef>
                <a:spcPct val="0"/>
              </a:spcBef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>
                <a:latin typeface="Arial" pitchFamily="34" charset="0"/>
                <a:ea typeface="msgothic" charset="0"/>
                <a:cs typeface="msgothic" charset="0"/>
              </a:rPr>
              <a:t>Failed obstetric intubation flowchart.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2pPr>
      <a:lvl3pPr marL="6477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3pPr>
      <a:lvl4pPr marL="8636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4pPr>
      <a:lvl5pPr marL="10795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5pPr>
      <a:lvl6pPr marL="15367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6pPr>
      <a:lvl7pPr marL="19939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7pPr>
      <a:lvl8pPr marL="24511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8pPr>
      <a:lvl9pPr marL="2908300" indent="-2159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 b="1">
          <a:solidFill>
            <a:srgbClr val="000000"/>
          </a:solidFill>
          <a:latin typeface="Times New Roman" pitchFamily="18" charset="0"/>
          <a:ea typeface="msgothic" charset="0"/>
          <a:cs typeface="msgothic" charset="0"/>
        </a:defRPr>
      </a:lvl9pPr>
    </p:titleStyle>
    <p:bodyStyle>
      <a:lvl1pPr marL="431800" indent="-323850" algn="l" defTabSz="457200" rtl="0" fontAlgn="base" hangingPunct="0">
        <a:lnSpc>
          <a:spcPct val="93000"/>
        </a:lnSpc>
        <a:spcBef>
          <a:spcPct val="0"/>
        </a:spcBef>
        <a:spcAft>
          <a:spcPts val="888"/>
        </a:spcAft>
        <a:buClr>
          <a:srgbClr val="000000"/>
        </a:buClr>
        <a:buSzPct val="100000"/>
        <a:buFont typeface="Arial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itchFamily="18" charset="2"/>
        <a:buChar char="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295400" indent="-2159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727200" indent="-2159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1590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6162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30734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5306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987800" indent="-2159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58775" y="420688"/>
            <a:ext cx="9363075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b="1">
                <a:solidFill>
                  <a:srgbClr val="000000"/>
                </a:solidFill>
                <a:latin typeface="Arial" pitchFamily="34" charset="0"/>
                <a:ea typeface="msgothic" charset="0"/>
                <a:cs typeface="msgothic" charset="0"/>
              </a:rPr>
              <a:t>Failed obstetric intubation flowchart.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6138" y="6926263"/>
            <a:ext cx="2794000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1079500"/>
            <a:ext cx="3389312" cy="539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348038" y="6583363"/>
            <a:ext cx="4319587" cy="341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200" b="1">
                <a:solidFill>
                  <a:srgbClr val="000000"/>
                </a:solidFill>
                <a:latin typeface="Arial" pitchFamily="34" charset="0"/>
                <a:ea typeface="msgothic" charset="0"/>
                <a:cs typeface="msgothic" charset="0"/>
              </a:rPr>
              <a:t>Rucklidge M , and Hinton C Contin Educ Anaesth Crit Care Pain 2012;12:86-91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07950" y="7110413"/>
            <a:ext cx="5435600" cy="3825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85725" indent="-8572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000">
                <a:solidFill>
                  <a:srgbClr val="000000"/>
                </a:solidFill>
                <a:latin typeface="Arial" pitchFamily="34" charset="0"/>
                <a:ea typeface="msgothic" charset="0"/>
                <a:cs typeface="msgothic" charset="0"/>
              </a:rPr>
              <a:t>© The Author [2012]. Published by Oxford University Press on behalf of the British Journal of Anaesthesia. All rights reserved. For Permissions, please email: journals.permissions@oup.com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gothic"/>
        <a:cs typeface="msgothic"/>
      </a:majorFont>
      <a:minorFont>
        <a:latin typeface="Times New Roman"/>
        <a:ea typeface="msgothic"/>
        <a:cs typeface="ms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GB" sz="2400" b="0" i="0" u="none" strike="noStrike" cap="none" normalizeH="0" baseline="0" smtClean="0">
            <a:ln>
              <a:noFill/>
            </a:ln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msgothic</vt:lpstr>
      <vt:lpstr>Wingdings</vt:lpstr>
      <vt:lpstr>Arial</vt:lpstr>
      <vt:lpstr>Symbol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modified xsi:type="dcterms:W3CDTF">2013-05-14T15:53:57Z</dcterms:modified>
</cp:coreProperties>
</file>